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89C9FC-F820-4F77-8B45-F33DFCD2783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396642D-7509-4E50-9372-366AF3B62A7C}">
      <dgm:prSet custT="1"/>
      <dgm:spPr/>
      <dgm:t>
        <a:bodyPr/>
        <a:lstStyle/>
        <a:p>
          <a:r>
            <a:rPr lang="en-US" sz="2800" dirty="0">
              <a:latin typeface="Times New Roman" panose="02020603050405020304" pitchFamily="18" charset="0"/>
              <a:cs typeface="Times New Roman" panose="02020603050405020304" pitchFamily="18" charset="0"/>
            </a:rPr>
            <a:t>The software components responsible for data collection, storage, processing, dashboard visualization, and primary functionalities of each component are essential in data management: </a:t>
          </a:r>
        </a:p>
      </dgm:t>
    </dgm:pt>
    <dgm:pt modelId="{38FE6273-E1B8-4F06-9116-5499DE16D7A8}" type="parTrans" cxnId="{C5531CCD-9C6A-4AC7-BEDF-35ED5FE2BC0D}">
      <dgm:prSet/>
      <dgm:spPr/>
      <dgm:t>
        <a:bodyPr/>
        <a:lstStyle/>
        <a:p>
          <a:endParaRPr lang="en-US"/>
        </a:p>
      </dgm:t>
    </dgm:pt>
    <dgm:pt modelId="{098E86AC-5AA3-4A90-8AD9-1784D0714A06}" type="sibTrans" cxnId="{C5531CCD-9C6A-4AC7-BEDF-35ED5FE2BC0D}">
      <dgm:prSet/>
      <dgm:spPr/>
      <dgm:t>
        <a:bodyPr/>
        <a:lstStyle/>
        <a:p>
          <a:endParaRPr lang="en-US"/>
        </a:p>
      </dgm:t>
    </dgm:pt>
    <dgm:pt modelId="{BC684171-4D7E-45CB-A562-9080C0381520}">
      <dgm:prSet custT="1"/>
      <dgm:spPr/>
      <dgm:t>
        <a:bodyPr/>
        <a:lstStyle/>
        <a:p>
          <a:endParaRPr lang="en-US" sz="3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B5B86F-F6DF-494B-96FC-0FDEB3FEAEF9}" type="parTrans" cxnId="{893DF008-7904-4CBF-BFBB-BF2B8921D842}">
      <dgm:prSet/>
      <dgm:spPr/>
      <dgm:t>
        <a:bodyPr/>
        <a:lstStyle/>
        <a:p>
          <a:endParaRPr lang="en-US"/>
        </a:p>
      </dgm:t>
    </dgm:pt>
    <dgm:pt modelId="{D0E983EF-882E-4550-AFBE-C3A37A19ACF5}" type="sibTrans" cxnId="{893DF008-7904-4CBF-BFBB-BF2B8921D842}">
      <dgm:prSet/>
      <dgm:spPr/>
      <dgm:t>
        <a:bodyPr/>
        <a:lstStyle/>
        <a:p>
          <a:endParaRPr lang="en-US"/>
        </a:p>
      </dgm:t>
    </dgm:pt>
    <dgm:pt modelId="{F2454E2A-3782-4CB1-BAD8-B0A6FB611CF7}" type="pres">
      <dgm:prSet presAssocID="{6E89C9FC-F820-4F77-8B45-F33DFCD2783D}" presName="linear" presStyleCnt="0">
        <dgm:presLayoutVars>
          <dgm:animLvl val="lvl"/>
          <dgm:resizeHandles val="exact"/>
        </dgm:presLayoutVars>
      </dgm:prSet>
      <dgm:spPr/>
    </dgm:pt>
    <dgm:pt modelId="{4FDB415A-818F-4DEC-A283-36DA1F1459D2}" type="pres">
      <dgm:prSet presAssocID="{9396642D-7509-4E50-9372-366AF3B62A7C}" presName="parentText" presStyleLbl="node1" presStyleIdx="0" presStyleCnt="1" custLinFactNeighborX="-1260" custLinFactNeighborY="-58569">
        <dgm:presLayoutVars>
          <dgm:chMax val="0"/>
          <dgm:bulletEnabled val="1"/>
        </dgm:presLayoutVars>
      </dgm:prSet>
      <dgm:spPr/>
    </dgm:pt>
    <dgm:pt modelId="{640A7A6B-95AE-4B37-846C-9A49111F5B52}" type="pres">
      <dgm:prSet presAssocID="{9396642D-7509-4E50-9372-366AF3B62A7C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893DF008-7904-4CBF-BFBB-BF2B8921D842}" srcId="{9396642D-7509-4E50-9372-366AF3B62A7C}" destId="{BC684171-4D7E-45CB-A562-9080C0381520}" srcOrd="0" destOrd="0" parTransId="{A0B5B86F-F6DF-494B-96FC-0FDEB3FEAEF9}" sibTransId="{D0E983EF-882E-4550-AFBE-C3A37A19ACF5}"/>
    <dgm:cxn modelId="{ACFBC924-15B2-4EC6-A4E9-5CEA0CDD7858}" type="presOf" srcId="{BC684171-4D7E-45CB-A562-9080C0381520}" destId="{640A7A6B-95AE-4B37-846C-9A49111F5B52}" srcOrd="0" destOrd="0" presId="urn:microsoft.com/office/officeart/2005/8/layout/vList2"/>
    <dgm:cxn modelId="{ABB40225-CF94-45F3-A927-161AD05523BB}" type="presOf" srcId="{6E89C9FC-F820-4F77-8B45-F33DFCD2783D}" destId="{F2454E2A-3782-4CB1-BAD8-B0A6FB611CF7}" srcOrd="0" destOrd="0" presId="urn:microsoft.com/office/officeart/2005/8/layout/vList2"/>
    <dgm:cxn modelId="{C5531CCD-9C6A-4AC7-BEDF-35ED5FE2BC0D}" srcId="{6E89C9FC-F820-4F77-8B45-F33DFCD2783D}" destId="{9396642D-7509-4E50-9372-366AF3B62A7C}" srcOrd="0" destOrd="0" parTransId="{38FE6273-E1B8-4F06-9116-5499DE16D7A8}" sibTransId="{098E86AC-5AA3-4A90-8AD9-1784D0714A06}"/>
    <dgm:cxn modelId="{37EB8EFF-2120-40F8-8EBE-07F2DAEB7BDA}" type="presOf" srcId="{9396642D-7509-4E50-9372-366AF3B62A7C}" destId="{4FDB415A-818F-4DEC-A283-36DA1F1459D2}" srcOrd="0" destOrd="0" presId="urn:microsoft.com/office/officeart/2005/8/layout/vList2"/>
    <dgm:cxn modelId="{A469CBD2-1B91-46F0-89BC-499297837A06}" type="presParOf" srcId="{F2454E2A-3782-4CB1-BAD8-B0A6FB611CF7}" destId="{4FDB415A-818F-4DEC-A283-36DA1F1459D2}" srcOrd="0" destOrd="0" presId="urn:microsoft.com/office/officeart/2005/8/layout/vList2"/>
    <dgm:cxn modelId="{14EE02D7-944C-4106-85FC-6779F46A5DCF}" type="presParOf" srcId="{F2454E2A-3782-4CB1-BAD8-B0A6FB611CF7}" destId="{640A7A6B-95AE-4B37-846C-9A49111F5B5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D70E68-BC96-4FE7-A11A-E70167412F1F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D7EE5CEF-F272-4C6A-BA2E-0396BBDBEA9D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Node-Red</a:t>
          </a:r>
        </a:p>
      </dgm:t>
    </dgm:pt>
    <dgm:pt modelId="{67E160F5-CFC5-4D10-AFEB-F4C5F7A2AA0F}" type="parTrans" cxnId="{F6DF4924-85BE-4D23-91FE-83C7E9F03074}">
      <dgm:prSet/>
      <dgm:spPr/>
      <dgm:t>
        <a:bodyPr/>
        <a:lstStyle/>
        <a:p>
          <a:endParaRPr lang="en-US"/>
        </a:p>
      </dgm:t>
    </dgm:pt>
    <dgm:pt modelId="{A77550EC-AFBD-445A-A152-B30EE7CFEC62}" type="sibTrans" cxnId="{F6DF4924-85BE-4D23-91FE-83C7E9F03074}">
      <dgm:prSet/>
      <dgm:spPr/>
      <dgm:t>
        <a:bodyPr/>
        <a:lstStyle/>
        <a:p>
          <a:endParaRPr lang="en-US"/>
        </a:p>
      </dgm:t>
    </dgm:pt>
    <dgm:pt modelId="{EB30C4C7-0FEF-4166-A8C0-8BE19CB452FA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JS</a:t>
          </a:r>
        </a:p>
      </dgm:t>
    </dgm:pt>
    <dgm:pt modelId="{EA868364-8FEB-4FA3-95AD-5718F20F9BFB}" type="parTrans" cxnId="{1561CB87-93A9-4FA7-B80F-B60D822B53FE}">
      <dgm:prSet/>
      <dgm:spPr/>
      <dgm:t>
        <a:bodyPr/>
        <a:lstStyle/>
        <a:p>
          <a:endParaRPr lang="en-US"/>
        </a:p>
      </dgm:t>
    </dgm:pt>
    <dgm:pt modelId="{FDEB9871-BC72-4EB9-A6DC-428D6AC4F6BA}" type="sibTrans" cxnId="{1561CB87-93A9-4FA7-B80F-B60D822B53FE}">
      <dgm:prSet/>
      <dgm:spPr/>
      <dgm:t>
        <a:bodyPr/>
        <a:lstStyle/>
        <a:p>
          <a:endParaRPr lang="en-US"/>
        </a:p>
      </dgm:t>
    </dgm:pt>
    <dgm:pt modelId="{AA8BB23F-17BA-4909-81C2-1F0519F1F71C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Firebase Realtime Database</a:t>
          </a:r>
        </a:p>
      </dgm:t>
    </dgm:pt>
    <dgm:pt modelId="{6EAD759B-E52A-4D81-A3DE-24DABBC35FCA}" type="parTrans" cxnId="{9855B7B6-2369-4A2D-A41D-FBF7D86E6DCB}">
      <dgm:prSet/>
      <dgm:spPr/>
      <dgm:t>
        <a:bodyPr/>
        <a:lstStyle/>
        <a:p>
          <a:endParaRPr lang="en-US"/>
        </a:p>
      </dgm:t>
    </dgm:pt>
    <dgm:pt modelId="{40A72178-FC2F-425E-B256-97050B9E2534}" type="sibTrans" cxnId="{9855B7B6-2369-4A2D-A41D-FBF7D86E6DCB}">
      <dgm:prSet/>
      <dgm:spPr/>
      <dgm:t>
        <a:bodyPr/>
        <a:lstStyle/>
        <a:p>
          <a:endParaRPr lang="en-US"/>
        </a:p>
      </dgm:t>
    </dgm:pt>
    <dgm:pt modelId="{7F5EDAB6-272C-4B2A-91A4-11E543FEA19C}" type="pres">
      <dgm:prSet presAssocID="{C7D70E68-BC96-4FE7-A11A-E70167412F1F}" presName="linear" presStyleCnt="0">
        <dgm:presLayoutVars>
          <dgm:animLvl val="lvl"/>
          <dgm:resizeHandles val="exact"/>
        </dgm:presLayoutVars>
      </dgm:prSet>
      <dgm:spPr/>
    </dgm:pt>
    <dgm:pt modelId="{11192342-B640-483A-8ED7-168FCCA2F697}" type="pres">
      <dgm:prSet presAssocID="{D7EE5CEF-F272-4C6A-BA2E-0396BBDBEA9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7C9E4F3-76FF-40E5-B7C3-92792CD88585}" type="pres">
      <dgm:prSet presAssocID="{A77550EC-AFBD-445A-A152-B30EE7CFEC62}" presName="spacer" presStyleCnt="0"/>
      <dgm:spPr/>
    </dgm:pt>
    <dgm:pt modelId="{10F966B9-5C8E-49CC-9476-5553D74C384E}" type="pres">
      <dgm:prSet presAssocID="{EB30C4C7-0FEF-4166-A8C0-8BE19CB452F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34BE488-B0D1-4206-B4C5-ABB24E40751E}" type="pres">
      <dgm:prSet presAssocID="{FDEB9871-BC72-4EB9-A6DC-428D6AC4F6BA}" presName="spacer" presStyleCnt="0"/>
      <dgm:spPr/>
    </dgm:pt>
    <dgm:pt modelId="{115D6380-9341-4C70-AD0B-354FC520769E}" type="pres">
      <dgm:prSet presAssocID="{AA8BB23F-17BA-4909-81C2-1F0519F1F71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6DF4924-85BE-4D23-91FE-83C7E9F03074}" srcId="{C7D70E68-BC96-4FE7-A11A-E70167412F1F}" destId="{D7EE5CEF-F272-4C6A-BA2E-0396BBDBEA9D}" srcOrd="0" destOrd="0" parTransId="{67E160F5-CFC5-4D10-AFEB-F4C5F7A2AA0F}" sibTransId="{A77550EC-AFBD-445A-A152-B30EE7CFEC62}"/>
    <dgm:cxn modelId="{8EA2697C-4E66-498F-93BB-CC4951D1E687}" type="presOf" srcId="{C7D70E68-BC96-4FE7-A11A-E70167412F1F}" destId="{7F5EDAB6-272C-4B2A-91A4-11E543FEA19C}" srcOrd="0" destOrd="0" presId="urn:microsoft.com/office/officeart/2005/8/layout/vList2"/>
    <dgm:cxn modelId="{1561CB87-93A9-4FA7-B80F-B60D822B53FE}" srcId="{C7D70E68-BC96-4FE7-A11A-E70167412F1F}" destId="{EB30C4C7-0FEF-4166-A8C0-8BE19CB452FA}" srcOrd="1" destOrd="0" parTransId="{EA868364-8FEB-4FA3-95AD-5718F20F9BFB}" sibTransId="{FDEB9871-BC72-4EB9-A6DC-428D6AC4F6BA}"/>
    <dgm:cxn modelId="{14EA0F8E-4BFB-497B-91EC-1F9D82093642}" type="presOf" srcId="{D7EE5CEF-F272-4C6A-BA2E-0396BBDBEA9D}" destId="{11192342-B640-483A-8ED7-168FCCA2F697}" srcOrd="0" destOrd="0" presId="urn:microsoft.com/office/officeart/2005/8/layout/vList2"/>
    <dgm:cxn modelId="{D47DA59A-DAD7-470B-8104-810C4DBA4C04}" type="presOf" srcId="{AA8BB23F-17BA-4909-81C2-1F0519F1F71C}" destId="{115D6380-9341-4C70-AD0B-354FC520769E}" srcOrd="0" destOrd="0" presId="urn:microsoft.com/office/officeart/2005/8/layout/vList2"/>
    <dgm:cxn modelId="{D6B2FCB4-5B26-4924-AD5F-B8C515A5F385}" type="presOf" srcId="{EB30C4C7-0FEF-4166-A8C0-8BE19CB452FA}" destId="{10F966B9-5C8E-49CC-9476-5553D74C384E}" srcOrd="0" destOrd="0" presId="urn:microsoft.com/office/officeart/2005/8/layout/vList2"/>
    <dgm:cxn modelId="{9855B7B6-2369-4A2D-A41D-FBF7D86E6DCB}" srcId="{C7D70E68-BC96-4FE7-A11A-E70167412F1F}" destId="{AA8BB23F-17BA-4909-81C2-1F0519F1F71C}" srcOrd="2" destOrd="0" parTransId="{6EAD759B-E52A-4D81-A3DE-24DABBC35FCA}" sibTransId="{40A72178-FC2F-425E-B256-97050B9E2534}"/>
    <dgm:cxn modelId="{3DD2CA85-647F-4CCD-931C-2F9E07EE8D7E}" type="presParOf" srcId="{7F5EDAB6-272C-4B2A-91A4-11E543FEA19C}" destId="{11192342-B640-483A-8ED7-168FCCA2F697}" srcOrd="0" destOrd="0" presId="urn:microsoft.com/office/officeart/2005/8/layout/vList2"/>
    <dgm:cxn modelId="{6653F9CA-9DBE-4354-8ADF-6D6922F24896}" type="presParOf" srcId="{7F5EDAB6-272C-4B2A-91A4-11E543FEA19C}" destId="{17C9E4F3-76FF-40E5-B7C3-92792CD88585}" srcOrd="1" destOrd="0" presId="urn:microsoft.com/office/officeart/2005/8/layout/vList2"/>
    <dgm:cxn modelId="{09C1F66D-846B-42EA-A19B-0C8C57109B05}" type="presParOf" srcId="{7F5EDAB6-272C-4B2A-91A4-11E543FEA19C}" destId="{10F966B9-5C8E-49CC-9476-5553D74C384E}" srcOrd="2" destOrd="0" presId="urn:microsoft.com/office/officeart/2005/8/layout/vList2"/>
    <dgm:cxn modelId="{315A2987-7109-4E1F-9C4C-E71DB9FE4213}" type="presParOf" srcId="{7F5EDAB6-272C-4B2A-91A4-11E543FEA19C}" destId="{334BE488-B0D1-4206-B4C5-ABB24E40751E}" srcOrd="3" destOrd="0" presId="urn:microsoft.com/office/officeart/2005/8/layout/vList2"/>
    <dgm:cxn modelId="{2DFFB97F-F498-4FC1-ADC6-D3D58617FA11}" type="presParOf" srcId="{7F5EDAB6-272C-4B2A-91A4-11E543FEA19C}" destId="{115D6380-9341-4C70-AD0B-354FC520769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D96AE2-D2E2-48FB-A083-2632964E4D5D}" type="doc">
      <dgm:prSet loTypeId="urn:microsoft.com/office/officeart/2005/8/layout/process5" loCatId="process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5A4BCAE-385C-4752-AE78-BDEE77215EC1}">
      <dgm:prSet custT="1"/>
      <dgm:spPr/>
      <dgm:t>
        <a:bodyPr/>
        <a:lstStyle/>
        <a:p>
          <a:r>
            <a:rPr lang="en-US" sz="4800" dirty="0">
              <a:latin typeface="Times New Roman" panose="02020603050405020304" pitchFamily="18" charset="0"/>
              <a:cs typeface="Times New Roman" panose="02020603050405020304" pitchFamily="18" charset="0"/>
            </a:rPr>
            <a:t>Node-Red Palettes used : </a:t>
          </a:r>
        </a:p>
      </dgm:t>
    </dgm:pt>
    <dgm:pt modelId="{AE56662B-AB61-40F3-8678-3942ADF8297D}" type="parTrans" cxnId="{61858652-B6AC-4B36-9541-82CCC996B456}">
      <dgm:prSet/>
      <dgm:spPr/>
      <dgm:t>
        <a:bodyPr/>
        <a:lstStyle/>
        <a:p>
          <a:endParaRPr lang="en-US"/>
        </a:p>
      </dgm:t>
    </dgm:pt>
    <dgm:pt modelId="{7B269F7A-9B74-43D7-A772-E01FB22444FE}" type="sibTrans" cxnId="{61858652-B6AC-4B36-9541-82CCC996B456}">
      <dgm:prSet/>
      <dgm:spPr/>
      <dgm:t>
        <a:bodyPr/>
        <a:lstStyle/>
        <a:p>
          <a:endParaRPr lang="en-US"/>
        </a:p>
      </dgm:t>
    </dgm:pt>
    <dgm:pt modelId="{82FA3BB8-4899-4C04-8809-7741510155A2}" type="pres">
      <dgm:prSet presAssocID="{77D96AE2-D2E2-48FB-A083-2632964E4D5D}" presName="diagram" presStyleCnt="0">
        <dgm:presLayoutVars>
          <dgm:dir/>
          <dgm:resizeHandles val="exact"/>
        </dgm:presLayoutVars>
      </dgm:prSet>
      <dgm:spPr/>
    </dgm:pt>
    <dgm:pt modelId="{57A28E89-71C8-4DA4-A9C4-8B6D2C429112}" type="pres">
      <dgm:prSet presAssocID="{C5A4BCAE-385C-4752-AE78-BDEE77215EC1}" presName="node" presStyleLbl="node1" presStyleIdx="0" presStyleCnt="1" custAng="10800000" custFlipVert="1" custScaleY="18931" custLinFactNeighborY="-18536">
        <dgm:presLayoutVars>
          <dgm:bulletEnabled val="1"/>
        </dgm:presLayoutVars>
      </dgm:prSet>
      <dgm:spPr/>
    </dgm:pt>
  </dgm:ptLst>
  <dgm:cxnLst>
    <dgm:cxn modelId="{61858652-B6AC-4B36-9541-82CCC996B456}" srcId="{77D96AE2-D2E2-48FB-A083-2632964E4D5D}" destId="{C5A4BCAE-385C-4752-AE78-BDEE77215EC1}" srcOrd="0" destOrd="0" parTransId="{AE56662B-AB61-40F3-8678-3942ADF8297D}" sibTransId="{7B269F7A-9B74-43D7-A772-E01FB22444FE}"/>
    <dgm:cxn modelId="{4D506C7F-6C1F-4BF6-84E7-CDA353D5F616}" type="presOf" srcId="{77D96AE2-D2E2-48FB-A083-2632964E4D5D}" destId="{82FA3BB8-4899-4C04-8809-7741510155A2}" srcOrd="0" destOrd="0" presId="urn:microsoft.com/office/officeart/2005/8/layout/process5"/>
    <dgm:cxn modelId="{BF866F89-CC5B-49D0-86D7-9CC9C7F7F46A}" type="presOf" srcId="{C5A4BCAE-385C-4752-AE78-BDEE77215EC1}" destId="{57A28E89-71C8-4DA4-A9C4-8B6D2C429112}" srcOrd="0" destOrd="0" presId="urn:microsoft.com/office/officeart/2005/8/layout/process5"/>
    <dgm:cxn modelId="{C498E463-8AC9-42D5-8FF3-C72E3C50B809}" type="presParOf" srcId="{82FA3BB8-4899-4C04-8809-7741510155A2}" destId="{57A28E89-71C8-4DA4-A9C4-8B6D2C429112}" srcOrd="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93B54AB-2F9D-45A3-AA4B-9450B5BDB88D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D90AE75D-51EC-43B8-840F-BA292C130D87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Node-red-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Contrib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-firebase</a:t>
          </a:r>
        </a:p>
      </dgm:t>
    </dgm:pt>
    <dgm:pt modelId="{89A5DCD4-59BE-4788-9A28-5EC4E6577B48}" type="parTrans" cxnId="{F74DB309-FDAC-40F5-B9DA-6AA113B250B3}">
      <dgm:prSet/>
      <dgm:spPr/>
      <dgm:t>
        <a:bodyPr/>
        <a:lstStyle/>
        <a:p>
          <a:endParaRPr lang="en-US"/>
        </a:p>
      </dgm:t>
    </dgm:pt>
    <dgm:pt modelId="{139D9409-3F6B-4D2D-89F4-F1AD10A03C13}" type="sibTrans" cxnId="{F74DB309-FDAC-40F5-B9DA-6AA113B250B3}">
      <dgm:prSet/>
      <dgm:spPr/>
      <dgm:t>
        <a:bodyPr/>
        <a:lstStyle/>
        <a:p>
          <a:endParaRPr lang="en-US"/>
        </a:p>
      </dgm:t>
    </dgm:pt>
    <dgm:pt modelId="{3641E0E6-09A4-4D59-9FE1-5C0AC666E8A6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Node-red-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Contrib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-Realtime-Database</a:t>
          </a:r>
        </a:p>
      </dgm:t>
    </dgm:pt>
    <dgm:pt modelId="{92CEC9B5-47D0-45A2-95A8-5F7B44A3A4C2}" type="parTrans" cxnId="{70D441B1-6805-441E-B4FD-BC9255E227A4}">
      <dgm:prSet/>
      <dgm:spPr/>
      <dgm:t>
        <a:bodyPr/>
        <a:lstStyle/>
        <a:p>
          <a:endParaRPr lang="en-US"/>
        </a:p>
      </dgm:t>
    </dgm:pt>
    <dgm:pt modelId="{C29FD04D-4469-41D4-9A0A-EE8FB231E04B}" type="sibTrans" cxnId="{70D441B1-6805-441E-B4FD-BC9255E227A4}">
      <dgm:prSet/>
      <dgm:spPr/>
      <dgm:t>
        <a:bodyPr/>
        <a:lstStyle/>
        <a:p>
          <a:endParaRPr lang="en-US"/>
        </a:p>
      </dgm:t>
    </dgm:pt>
    <dgm:pt modelId="{04ABD2D9-23EF-42BC-9DA2-B70D60E282E6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Node-red-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Contrib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-image-output</a:t>
          </a:r>
        </a:p>
      </dgm:t>
    </dgm:pt>
    <dgm:pt modelId="{8A31EF4A-0F6B-4BA0-A6A3-59B8DBD44D22}" type="parTrans" cxnId="{522D0BBA-82C7-4A92-928F-416374B8E2B7}">
      <dgm:prSet/>
      <dgm:spPr/>
      <dgm:t>
        <a:bodyPr/>
        <a:lstStyle/>
        <a:p>
          <a:endParaRPr lang="en-US"/>
        </a:p>
      </dgm:t>
    </dgm:pt>
    <dgm:pt modelId="{60C5F033-F02B-4400-9E79-620A1E0B94D1}" type="sibTrans" cxnId="{522D0BBA-82C7-4A92-928F-416374B8E2B7}">
      <dgm:prSet/>
      <dgm:spPr/>
      <dgm:t>
        <a:bodyPr/>
        <a:lstStyle/>
        <a:p>
          <a:endParaRPr lang="en-US"/>
        </a:p>
      </dgm:t>
    </dgm:pt>
    <dgm:pt modelId="{A8FB164D-BA9A-4D45-876E-771BA49E508A}">
      <dgm:prSet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Node-red-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Contrib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-plate-recognizer</a:t>
          </a:r>
        </a:p>
      </dgm:t>
    </dgm:pt>
    <dgm:pt modelId="{6C2D19A9-C265-4845-A6C5-275DB81C1B09}" type="parTrans" cxnId="{A0E85E0F-8C74-4806-AE2F-568AE4C32080}">
      <dgm:prSet/>
      <dgm:spPr/>
      <dgm:t>
        <a:bodyPr/>
        <a:lstStyle/>
        <a:p>
          <a:endParaRPr lang="en-US"/>
        </a:p>
      </dgm:t>
    </dgm:pt>
    <dgm:pt modelId="{BA4BEA44-5624-4D97-BD8B-EBE29F378ACE}" type="sibTrans" cxnId="{A0E85E0F-8C74-4806-AE2F-568AE4C32080}">
      <dgm:prSet/>
      <dgm:spPr/>
      <dgm:t>
        <a:bodyPr/>
        <a:lstStyle/>
        <a:p>
          <a:endParaRPr lang="en-US"/>
        </a:p>
      </dgm:t>
    </dgm:pt>
    <dgm:pt modelId="{2D2BD6C5-7676-4D87-8165-A6AB2EDD0DF5}" type="pres">
      <dgm:prSet presAssocID="{F93B54AB-2F9D-45A3-AA4B-9450B5BDB88D}" presName="linear" presStyleCnt="0">
        <dgm:presLayoutVars>
          <dgm:animLvl val="lvl"/>
          <dgm:resizeHandles val="exact"/>
        </dgm:presLayoutVars>
      </dgm:prSet>
      <dgm:spPr/>
    </dgm:pt>
    <dgm:pt modelId="{86E0C905-6E7D-40C4-A330-9F7DAF722B75}" type="pres">
      <dgm:prSet presAssocID="{D90AE75D-51EC-43B8-840F-BA292C130D8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A681195-79DB-4896-8724-A34350416F1C}" type="pres">
      <dgm:prSet presAssocID="{139D9409-3F6B-4D2D-89F4-F1AD10A03C13}" presName="spacer" presStyleCnt="0"/>
      <dgm:spPr/>
    </dgm:pt>
    <dgm:pt modelId="{B0BBDBA6-A9AC-4345-9A82-40E15C990582}" type="pres">
      <dgm:prSet presAssocID="{3641E0E6-09A4-4D59-9FE1-5C0AC666E8A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6A0FEB0-CA20-465A-ADCA-8798881B2D41}" type="pres">
      <dgm:prSet presAssocID="{C29FD04D-4469-41D4-9A0A-EE8FB231E04B}" presName="spacer" presStyleCnt="0"/>
      <dgm:spPr/>
    </dgm:pt>
    <dgm:pt modelId="{9AFACACB-C5EF-4661-8F8F-14593D7879F8}" type="pres">
      <dgm:prSet presAssocID="{04ABD2D9-23EF-42BC-9DA2-B70D60E282E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112E494-A752-4145-ADE1-0119C2766E98}" type="pres">
      <dgm:prSet presAssocID="{60C5F033-F02B-4400-9E79-620A1E0B94D1}" presName="spacer" presStyleCnt="0"/>
      <dgm:spPr/>
    </dgm:pt>
    <dgm:pt modelId="{FABE8D03-9FD1-4B4A-86A0-44C9BBB2DF6D}" type="pres">
      <dgm:prSet presAssocID="{A8FB164D-BA9A-4D45-876E-771BA49E508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D0A82A04-1423-4EDB-9235-7F01C097E157}" type="presOf" srcId="{3641E0E6-09A4-4D59-9FE1-5C0AC666E8A6}" destId="{B0BBDBA6-A9AC-4345-9A82-40E15C990582}" srcOrd="0" destOrd="0" presId="urn:microsoft.com/office/officeart/2005/8/layout/vList2"/>
    <dgm:cxn modelId="{F74DB309-FDAC-40F5-B9DA-6AA113B250B3}" srcId="{F93B54AB-2F9D-45A3-AA4B-9450B5BDB88D}" destId="{D90AE75D-51EC-43B8-840F-BA292C130D87}" srcOrd="0" destOrd="0" parTransId="{89A5DCD4-59BE-4788-9A28-5EC4E6577B48}" sibTransId="{139D9409-3F6B-4D2D-89F4-F1AD10A03C13}"/>
    <dgm:cxn modelId="{A0E85E0F-8C74-4806-AE2F-568AE4C32080}" srcId="{F93B54AB-2F9D-45A3-AA4B-9450B5BDB88D}" destId="{A8FB164D-BA9A-4D45-876E-771BA49E508A}" srcOrd="3" destOrd="0" parTransId="{6C2D19A9-C265-4845-A6C5-275DB81C1B09}" sibTransId="{BA4BEA44-5624-4D97-BD8B-EBE29F378ACE}"/>
    <dgm:cxn modelId="{AEED714A-F305-401B-AF84-7BDA2AB4134B}" type="presOf" srcId="{D90AE75D-51EC-43B8-840F-BA292C130D87}" destId="{86E0C905-6E7D-40C4-A330-9F7DAF722B75}" srcOrd="0" destOrd="0" presId="urn:microsoft.com/office/officeart/2005/8/layout/vList2"/>
    <dgm:cxn modelId="{70D441B1-6805-441E-B4FD-BC9255E227A4}" srcId="{F93B54AB-2F9D-45A3-AA4B-9450B5BDB88D}" destId="{3641E0E6-09A4-4D59-9FE1-5C0AC666E8A6}" srcOrd="1" destOrd="0" parTransId="{92CEC9B5-47D0-45A2-95A8-5F7B44A3A4C2}" sibTransId="{C29FD04D-4469-41D4-9A0A-EE8FB231E04B}"/>
    <dgm:cxn modelId="{522D0BBA-82C7-4A92-928F-416374B8E2B7}" srcId="{F93B54AB-2F9D-45A3-AA4B-9450B5BDB88D}" destId="{04ABD2D9-23EF-42BC-9DA2-B70D60E282E6}" srcOrd="2" destOrd="0" parTransId="{8A31EF4A-0F6B-4BA0-A6A3-59B8DBD44D22}" sibTransId="{60C5F033-F02B-4400-9E79-620A1E0B94D1}"/>
    <dgm:cxn modelId="{7D40BFBC-ABC9-483A-A5A8-267643B8913E}" type="presOf" srcId="{F93B54AB-2F9D-45A3-AA4B-9450B5BDB88D}" destId="{2D2BD6C5-7676-4D87-8165-A6AB2EDD0DF5}" srcOrd="0" destOrd="0" presId="urn:microsoft.com/office/officeart/2005/8/layout/vList2"/>
    <dgm:cxn modelId="{78B110EA-DD94-4E65-B815-05E1532A1FC8}" type="presOf" srcId="{A8FB164D-BA9A-4D45-876E-771BA49E508A}" destId="{FABE8D03-9FD1-4B4A-86A0-44C9BBB2DF6D}" srcOrd="0" destOrd="0" presId="urn:microsoft.com/office/officeart/2005/8/layout/vList2"/>
    <dgm:cxn modelId="{785B66EF-1CC2-4D3A-9C6D-8AB4BAE3669F}" type="presOf" srcId="{04ABD2D9-23EF-42BC-9DA2-B70D60E282E6}" destId="{9AFACACB-C5EF-4661-8F8F-14593D7879F8}" srcOrd="0" destOrd="0" presId="urn:microsoft.com/office/officeart/2005/8/layout/vList2"/>
    <dgm:cxn modelId="{06C5E4A4-B608-43A1-9C6F-61712A529DCA}" type="presParOf" srcId="{2D2BD6C5-7676-4D87-8165-A6AB2EDD0DF5}" destId="{86E0C905-6E7D-40C4-A330-9F7DAF722B75}" srcOrd="0" destOrd="0" presId="urn:microsoft.com/office/officeart/2005/8/layout/vList2"/>
    <dgm:cxn modelId="{D60544C3-2603-4717-B92A-DFDE545647FD}" type="presParOf" srcId="{2D2BD6C5-7676-4D87-8165-A6AB2EDD0DF5}" destId="{1A681195-79DB-4896-8724-A34350416F1C}" srcOrd="1" destOrd="0" presId="urn:microsoft.com/office/officeart/2005/8/layout/vList2"/>
    <dgm:cxn modelId="{318C0E41-124A-44C6-8EEE-441494D14BCF}" type="presParOf" srcId="{2D2BD6C5-7676-4D87-8165-A6AB2EDD0DF5}" destId="{B0BBDBA6-A9AC-4345-9A82-40E15C990582}" srcOrd="2" destOrd="0" presId="urn:microsoft.com/office/officeart/2005/8/layout/vList2"/>
    <dgm:cxn modelId="{2B0E0EE7-53EC-4E4B-A6DE-7B52AFF955AA}" type="presParOf" srcId="{2D2BD6C5-7676-4D87-8165-A6AB2EDD0DF5}" destId="{D6A0FEB0-CA20-465A-ADCA-8798881B2D41}" srcOrd="3" destOrd="0" presId="urn:microsoft.com/office/officeart/2005/8/layout/vList2"/>
    <dgm:cxn modelId="{AC930758-D4E1-49C7-962F-DE58CAF9116E}" type="presParOf" srcId="{2D2BD6C5-7676-4D87-8165-A6AB2EDD0DF5}" destId="{9AFACACB-C5EF-4661-8F8F-14593D7879F8}" srcOrd="4" destOrd="0" presId="urn:microsoft.com/office/officeart/2005/8/layout/vList2"/>
    <dgm:cxn modelId="{1D8B48ED-BBE3-4223-8404-630C2F40397F}" type="presParOf" srcId="{2D2BD6C5-7676-4D87-8165-A6AB2EDD0DF5}" destId="{2112E494-A752-4145-ADE1-0119C2766E98}" srcOrd="5" destOrd="0" presId="urn:microsoft.com/office/officeart/2005/8/layout/vList2"/>
    <dgm:cxn modelId="{080E7D9B-AA36-4066-95B6-2C95DAFCAF1D}" type="presParOf" srcId="{2D2BD6C5-7676-4D87-8165-A6AB2EDD0DF5}" destId="{FABE8D03-9FD1-4B4A-86A0-44C9BBB2DF6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DB415A-818F-4DEC-A283-36DA1F1459D2}">
      <dsp:nvSpPr>
        <dsp:cNvPr id="0" name=""/>
        <dsp:cNvSpPr/>
      </dsp:nvSpPr>
      <dsp:spPr>
        <a:xfrm>
          <a:off x="0" y="265544"/>
          <a:ext cx="10515600" cy="14829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The software components responsible for data collection, storage, processing, dashboard visualization, and primary functionalities of each component are essential in data management: </a:t>
          </a:r>
        </a:p>
      </dsp:txBody>
      <dsp:txXfrm>
        <a:off x="72393" y="337937"/>
        <a:ext cx="10370814" cy="1338188"/>
      </dsp:txXfrm>
    </dsp:sp>
    <dsp:sp modelId="{640A7A6B-95AE-4B37-846C-9A49111F5B52}">
      <dsp:nvSpPr>
        <dsp:cNvPr id="0" name=""/>
        <dsp:cNvSpPr/>
      </dsp:nvSpPr>
      <dsp:spPr>
        <a:xfrm>
          <a:off x="0" y="2378956"/>
          <a:ext cx="10515600" cy="1076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0640" rIns="227584" bIns="4064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378956"/>
        <a:ext cx="10515600" cy="10764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192342-B640-483A-8ED7-168FCCA2F697}">
      <dsp:nvSpPr>
        <dsp:cNvPr id="0" name=""/>
        <dsp:cNvSpPr/>
      </dsp:nvSpPr>
      <dsp:spPr>
        <a:xfrm>
          <a:off x="0" y="30464"/>
          <a:ext cx="7076661" cy="351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Node-Red</a:t>
          </a:r>
        </a:p>
      </dsp:txBody>
      <dsp:txXfrm>
        <a:off x="17134" y="47598"/>
        <a:ext cx="7042393" cy="316732"/>
      </dsp:txXfrm>
    </dsp:sp>
    <dsp:sp modelId="{10F966B9-5C8E-49CC-9476-5553D74C384E}">
      <dsp:nvSpPr>
        <dsp:cNvPr id="0" name=""/>
        <dsp:cNvSpPr/>
      </dsp:nvSpPr>
      <dsp:spPr>
        <a:xfrm>
          <a:off x="0" y="424664"/>
          <a:ext cx="7076661" cy="351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JS</a:t>
          </a:r>
        </a:p>
      </dsp:txBody>
      <dsp:txXfrm>
        <a:off x="17134" y="441798"/>
        <a:ext cx="7042393" cy="316732"/>
      </dsp:txXfrm>
    </dsp:sp>
    <dsp:sp modelId="{115D6380-9341-4C70-AD0B-354FC520769E}">
      <dsp:nvSpPr>
        <dsp:cNvPr id="0" name=""/>
        <dsp:cNvSpPr/>
      </dsp:nvSpPr>
      <dsp:spPr>
        <a:xfrm>
          <a:off x="0" y="818864"/>
          <a:ext cx="7076661" cy="351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Firebase Realtime Database</a:t>
          </a:r>
        </a:p>
      </dsp:txBody>
      <dsp:txXfrm>
        <a:off x="17134" y="835998"/>
        <a:ext cx="7042393" cy="3167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A28E89-71C8-4DA4-A9C4-8B6D2C429112}">
      <dsp:nvSpPr>
        <dsp:cNvPr id="0" name=""/>
        <dsp:cNvSpPr/>
      </dsp:nvSpPr>
      <dsp:spPr>
        <a:xfrm rot="10800000" flipV="1">
          <a:off x="0" y="408953"/>
          <a:ext cx="10515600" cy="11944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Node-Red Palettes used : </a:t>
          </a:r>
        </a:p>
      </dsp:txBody>
      <dsp:txXfrm rot="-10800000">
        <a:off x="34983" y="443936"/>
        <a:ext cx="10445634" cy="11244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E0C905-6E7D-40C4-A330-9F7DAF722B75}">
      <dsp:nvSpPr>
        <dsp:cNvPr id="0" name=""/>
        <dsp:cNvSpPr/>
      </dsp:nvSpPr>
      <dsp:spPr>
        <a:xfrm>
          <a:off x="0" y="48808"/>
          <a:ext cx="8971722" cy="351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Node-red-</a:t>
          </a:r>
          <a:r>
            <a:rPr lang="en-US" sz="15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Contrib</a:t>
          </a:r>
          <a:r>
            <a:rPr lang="en-US" sz="1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-firebase</a:t>
          </a:r>
        </a:p>
      </dsp:txBody>
      <dsp:txXfrm>
        <a:off x="17134" y="65942"/>
        <a:ext cx="8937454" cy="316732"/>
      </dsp:txXfrm>
    </dsp:sp>
    <dsp:sp modelId="{B0BBDBA6-A9AC-4345-9A82-40E15C990582}">
      <dsp:nvSpPr>
        <dsp:cNvPr id="0" name=""/>
        <dsp:cNvSpPr/>
      </dsp:nvSpPr>
      <dsp:spPr>
        <a:xfrm>
          <a:off x="0" y="443008"/>
          <a:ext cx="8971722" cy="351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Node-red-</a:t>
          </a:r>
          <a:r>
            <a:rPr lang="en-US" sz="15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Contrib</a:t>
          </a:r>
          <a:r>
            <a:rPr lang="en-US" sz="1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-Realtime-Database</a:t>
          </a:r>
        </a:p>
      </dsp:txBody>
      <dsp:txXfrm>
        <a:off x="17134" y="460142"/>
        <a:ext cx="8937454" cy="316732"/>
      </dsp:txXfrm>
    </dsp:sp>
    <dsp:sp modelId="{9AFACACB-C5EF-4661-8F8F-14593D7879F8}">
      <dsp:nvSpPr>
        <dsp:cNvPr id="0" name=""/>
        <dsp:cNvSpPr/>
      </dsp:nvSpPr>
      <dsp:spPr>
        <a:xfrm>
          <a:off x="0" y="837208"/>
          <a:ext cx="8971722" cy="351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Node-red-</a:t>
          </a:r>
          <a:r>
            <a:rPr lang="en-US" sz="15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Contrib</a:t>
          </a:r>
          <a:r>
            <a:rPr lang="en-US" sz="1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-image-output</a:t>
          </a:r>
        </a:p>
      </dsp:txBody>
      <dsp:txXfrm>
        <a:off x="17134" y="854342"/>
        <a:ext cx="8937454" cy="316732"/>
      </dsp:txXfrm>
    </dsp:sp>
    <dsp:sp modelId="{FABE8D03-9FD1-4B4A-86A0-44C9BBB2DF6D}">
      <dsp:nvSpPr>
        <dsp:cNvPr id="0" name=""/>
        <dsp:cNvSpPr/>
      </dsp:nvSpPr>
      <dsp:spPr>
        <a:xfrm>
          <a:off x="0" y="1231408"/>
          <a:ext cx="8971722" cy="351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Node-red-</a:t>
          </a:r>
          <a:r>
            <a:rPr lang="en-US" sz="15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Contrib</a:t>
          </a:r>
          <a:r>
            <a:rPr lang="en-US" sz="1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-plate-recognizer</a:t>
          </a:r>
        </a:p>
      </dsp:txBody>
      <dsp:txXfrm>
        <a:off x="17134" y="1248542"/>
        <a:ext cx="8937454" cy="3167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svg>
</file>

<file path=ppt/media/image5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24DB9-D13E-3366-42FD-C5985341AE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EC0374-9FBA-23DF-F46E-C2A85CD7ED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E90C9-A711-E339-4657-45639EB96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C747B-B8FE-CBAC-FD65-542E71141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07373-94E0-619C-A000-DD5E4002B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85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650A9-E34F-1C68-F206-0EDD818EA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259A32-755B-C00A-8040-B57E4F170F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316E7-02C1-3C6F-DE7F-2275B9A2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07269-F38D-7792-AF6A-F0E3EBD06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F44A7-C387-9554-51B5-48771B7E5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65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CBA243-5FE9-BC61-0C52-0938B9B3C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A53ACC-116B-2C35-6AF1-2EED39EB42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8D679-9FFD-3379-4327-D7DCABC45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1F412-0939-9789-3018-881893AA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C3785-7933-859D-1C3C-E34D28714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15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16AD7-FEF3-3966-5C93-22403482C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AC24E-1672-9663-4895-D61853F35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5910F-ABC1-63E3-9D0C-89CADCD71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EE986-147E-BF8D-9D76-B3085585C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07333-B12F-578C-C49D-2A4C8F7D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93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85187-2D54-15EB-AFCB-122AC8588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369104-A698-9297-BC37-C1B47FD5C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443C1-5530-4EE2-7CE1-F1EFDAE2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2BACF-47FB-189E-968B-A125F561A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4D812-1F39-4916-F450-441CBA624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177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36DF0-F8F9-280A-8BA9-A254A1CF4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34EC6-7BC7-3155-5B1A-03EC9BE965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86FD27-81BF-B191-9A6B-81B55FA43D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E472E1-1351-6600-7034-2A7033D34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2F740C-90E3-4F1A-611B-E00CB5CBE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146C8-AB73-E091-6DF2-D34A75C5D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49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7333E-62C4-9CA6-48EC-6C0E7E585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922154-72BA-190E-AA77-CE412309C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2ACF4-4779-89E8-F3DC-34571CEE8F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D12628-8D2F-958D-A21E-6996EF75C2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236CCD-5DFD-9ABE-A7B9-455864541A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4A80D5-9DA7-E9EE-A5BB-E7C1BE7B7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45661E-D92A-18DB-C15D-E242DA518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BA4D00-0251-853C-3C3F-782265A48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96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7E91C-B34F-56EC-566A-6BFD121A2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BDDBBB-6D0F-B369-9B27-D746BFC83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8CF636-3501-31E1-6D8E-C2C96EAB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7B4C08-9940-64E2-703E-44E668636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96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7BA73B-C7A5-1D4E-BCBD-C3378EA4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860A25-D7BE-7254-4FBA-C904E02DB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A268F-CBF3-B93D-3C3C-733A50EFD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766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6967-D4FE-9FF9-81EE-9AD705528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9B38A-F4B3-2E2F-FECD-509AE745A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769F7C-DE3E-D1F2-C3E1-7A6B69B0D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005270-F443-C1F5-DC10-E0780FA84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E3C82-54E5-6C01-2650-CFC312322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4153B0-0569-A014-977F-858297384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641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CF42-BE7C-0947-A5B8-90233335C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0918CF-D86D-35D2-E484-5205355D18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DD7959-4733-D580-CCCF-35374C941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5C786-D68B-E53D-5274-7D26FF024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F52A8-0D77-039C-EB07-4FEF74192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F1C256-7C1F-9F50-389A-1B084F432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144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95CC3C-5796-7848-6C80-A19A80EF9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F6A740-98B1-C92C-0EB5-1E39A27D0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DD7CE-37F8-2D51-BFF5-F166ED5BE4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B8AE1-EB23-49AC-8358-3A2F8EF7F49A}" type="datetimeFigureOut">
              <a:rPr lang="en-US" smtClean="0"/>
              <a:t>6/18/2023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1029C-C8DA-BE20-3339-1F9A7B251E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09B57-D755-BBEE-2CC2-FFBC850227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855A1-D371-4D11-A87E-07F74B238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94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diagramColors" Target="../diagrams/colors2.xml"/><Relationship Id="rId3" Type="http://schemas.openxmlformats.org/officeDocument/2006/relationships/slideLayout" Target="../slideLayouts/slideLayout7.xml"/><Relationship Id="rId7" Type="http://schemas.openxmlformats.org/officeDocument/2006/relationships/diagramQuickStyle" Target="../diagrams/quickStyle1.xml"/><Relationship Id="rId12" Type="http://schemas.openxmlformats.org/officeDocument/2006/relationships/diagramQuickStyle" Target="../diagrams/quickStyle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1.xml"/><Relationship Id="rId11" Type="http://schemas.openxmlformats.org/officeDocument/2006/relationships/diagramLayout" Target="../diagrams/layout2.xml"/><Relationship Id="rId5" Type="http://schemas.openxmlformats.org/officeDocument/2006/relationships/diagramData" Target="../diagrams/data1.xml"/><Relationship Id="rId15" Type="http://schemas.openxmlformats.org/officeDocument/2006/relationships/image" Target="../media/image2.png"/><Relationship Id="rId10" Type="http://schemas.openxmlformats.org/officeDocument/2006/relationships/diagramData" Target="../diagrams/data2.xml"/><Relationship Id="rId4" Type="http://schemas.openxmlformats.org/officeDocument/2006/relationships/image" Target="../media/image5.jpeg"/><Relationship Id="rId9" Type="http://schemas.microsoft.com/office/2007/relationships/diagramDrawing" Target="../diagrams/drawing1.xml"/><Relationship Id="rId14" Type="http://schemas.microsoft.com/office/2007/relationships/diagramDrawing" Target="../diagrams/drawing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microsoft.com/office/2007/relationships/diagramDrawing" Target="../diagrams/drawing4.xml"/><Relationship Id="rId3" Type="http://schemas.openxmlformats.org/officeDocument/2006/relationships/slideLayout" Target="../slideLayouts/slideLayout7.xml"/><Relationship Id="rId7" Type="http://schemas.openxmlformats.org/officeDocument/2006/relationships/diagramColors" Target="../diagrams/colors3.xml"/><Relationship Id="rId12" Type="http://schemas.openxmlformats.org/officeDocument/2006/relationships/diagramColors" Target="../diagrams/colors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3.xml"/><Relationship Id="rId11" Type="http://schemas.openxmlformats.org/officeDocument/2006/relationships/diagramQuickStyle" Target="../diagrams/quickStyle4.xml"/><Relationship Id="rId5" Type="http://schemas.openxmlformats.org/officeDocument/2006/relationships/diagramLayout" Target="../diagrams/layout3.xml"/><Relationship Id="rId10" Type="http://schemas.openxmlformats.org/officeDocument/2006/relationships/diagramLayout" Target="../diagrams/layout4.xml"/><Relationship Id="rId4" Type="http://schemas.openxmlformats.org/officeDocument/2006/relationships/diagramData" Target="../diagrams/data3.xml"/><Relationship Id="rId9" Type="http://schemas.openxmlformats.org/officeDocument/2006/relationships/diagramData" Target="../diagrams/data4.xml"/><Relationship Id="rId1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oy, toy vehicle, screenshot, vehicle&#10;&#10;Description automatically generated">
            <a:extLst>
              <a:ext uri="{FF2B5EF4-FFF2-40B4-BE49-F238E27FC236}">
                <a16:creationId xmlns:a16="http://schemas.microsoft.com/office/drawing/2014/main" id="{7655DB12-2528-B54D-2315-7FC6B855DB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76" r="7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641DF2-ABB3-00AF-882A-C31C1D464C53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60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7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Parking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72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Mohadese Ahmadi Dermani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Arshia Navab Akbar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7A4A94F2-C396-77EE-C4C4-384386245A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69188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2289"/>
    </mc:Choice>
    <mc:Fallback xmlns="">
      <p:transition spd="slow" advTm="32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4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C0C0B1-376E-EE2B-594B-CCAF9C7A3B6E}"/>
              </a:ext>
            </a:extLst>
          </p:cNvPr>
          <p:cNvSpPr txBox="1"/>
          <p:nvPr/>
        </p:nvSpPr>
        <p:spPr>
          <a:xfrm>
            <a:off x="0" y="3094884"/>
            <a:ext cx="3668088" cy="8794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rgbClr val="FFFFFF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Project Goal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5DA702-7771-C0F6-875F-E23E4369371A}"/>
              </a:ext>
            </a:extLst>
          </p:cNvPr>
          <p:cNvSpPr txBox="1"/>
          <p:nvPr/>
        </p:nvSpPr>
        <p:spPr>
          <a:xfrm>
            <a:off x="4810259" y="649480"/>
            <a:ext cx="6555347" cy="554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Goal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state-of-the-art IoT-driven smart parking system that seamlessly combines vehicle detection, image capture, optical character recognition (OCR), and real-time data updates.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7" name="Audio 56">
            <a:hlinkClick r:id="" action="ppaction://media"/>
            <a:extLst>
              <a:ext uri="{FF2B5EF4-FFF2-40B4-BE49-F238E27FC236}">
                <a16:creationId xmlns:a16="http://schemas.microsoft.com/office/drawing/2014/main" id="{A07883DD-DA94-B932-A381-B7B5340255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9784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640"/>
    </mc:Choice>
    <mc:Fallback xmlns="">
      <p:transition spd="slow" advTm="61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1">
            <a:extLst>
              <a:ext uri="{FF2B5EF4-FFF2-40B4-BE49-F238E27FC236}">
                <a16:creationId xmlns:a16="http://schemas.microsoft.com/office/drawing/2014/main" id="{69B142B7-5195-FC32-BEC5-99B60F4B84E0}"/>
              </a:ext>
            </a:extLst>
          </p:cNvPr>
          <p:cNvSpPr txBox="1"/>
          <p:nvPr/>
        </p:nvSpPr>
        <p:spPr>
          <a:xfrm>
            <a:off x="4581727" y="649480"/>
            <a:ext cx="3527767" cy="554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Ultrasonic Sensor HRC-04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 Webcam, Webcam, RPi Camera (In the Node Red simulation project, photos are obtained through the internet rather than a camera.)</a:t>
            </a:r>
          </a:p>
        </p:txBody>
      </p:sp>
      <p:pic>
        <p:nvPicPr>
          <p:cNvPr id="6" name="Graphic 5" descr="Security Camera">
            <a:extLst>
              <a:ext uri="{FF2B5EF4-FFF2-40B4-BE49-F238E27FC236}">
                <a16:creationId xmlns:a16="http://schemas.microsoft.com/office/drawing/2014/main" id="{FB0078E3-3D61-7A03-FB03-4323E96911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09502" y="1627051"/>
            <a:ext cx="3615776" cy="36157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38F4EB-1E1F-19A8-3DA2-EAA3DC668704}"/>
              </a:ext>
            </a:extLst>
          </p:cNvPr>
          <p:cNvSpPr txBox="1"/>
          <p:nvPr/>
        </p:nvSpPr>
        <p:spPr>
          <a:xfrm>
            <a:off x="-119270" y="2743200"/>
            <a:ext cx="415709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Sensors and edge devices to be used for data collection: 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5199212D-DFDB-FE91-6C97-C40915732C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46788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19"/>
    </mc:Choice>
    <mc:Fallback xmlns="">
      <p:transition spd="slow" advTm="33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6E56ED-D699-41BF-956C-46E80E10888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t="4463" b="1431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0D87D46B-49F5-FA3D-7F07-B6A334DBFE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52442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019E4C94-DA30-0165-9C6B-AFD7496103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2777435"/>
              </p:ext>
            </p:extLst>
          </p:nvPr>
        </p:nvGraphicFramePr>
        <p:xfrm>
          <a:off x="1338469" y="3896138"/>
          <a:ext cx="7076661" cy="12003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pic>
        <p:nvPicPr>
          <p:cNvPr id="54" name="Audio 53">
            <a:hlinkClick r:id="" action="ppaction://media"/>
            <a:extLst>
              <a:ext uri="{FF2B5EF4-FFF2-40B4-BE49-F238E27FC236}">
                <a16:creationId xmlns:a16="http://schemas.microsoft.com/office/drawing/2014/main" id="{425B112F-32F9-E7F3-8276-B8934A8FFE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71574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0381"/>
    </mc:Choice>
    <mc:Fallback xmlns="">
      <p:transition spd="slow" advTm="30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" name="TextBox 1">
            <a:extLst>
              <a:ext uri="{FF2B5EF4-FFF2-40B4-BE49-F238E27FC236}">
                <a16:creationId xmlns:a16="http://schemas.microsoft.com/office/drawing/2014/main" id="{55E414AC-20D6-C30E-DE6B-CF3661E2CB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407277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DF2A1D21-7762-41F9-E670-C6EE01E456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1534995"/>
              </p:ext>
            </p:extLst>
          </p:nvPr>
        </p:nvGraphicFramePr>
        <p:xfrm>
          <a:off x="1020417" y="3697357"/>
          <a:ext cx="8971722" cy="1631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52" name="Audio 51">
            <a:hlinkClick r:id="" action="ppaction://media"/>
            <a:extLst>
              <a:ext uri="{FF2B5EF4-FFF2-40B4-BE49-F238E27FC236}">
                <a16:creationId xmlns:a16="http://schemas.microsoft.com/office/drawing/2014/main" id="{B5E8C81F-97CD-09A9-D746-27BC1AF737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985485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71991"/>
    </mc:Choice>
    <mc:Fallback xmlns="">
      <p:transition spd="slow" advTm="71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9B447FE-DDA9-4B30-828A-59FC56912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3D487F7-9050-4871-B351-34A72ADB2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484" y="-1"/>
            <a:ext cx="6096002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43C27DD-EF6A-4C48-9669-C2970E71A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52884" y="609601"/>
            <a:ext cx="6858003" cy="5638801"/>
          </a:xfrm>
          <a:prstGeom prst="rect">
            <a:avLst/>
          </a:prstGeom>
          <a:gradFill>
            <a:gsLst>
              <a:gs pos="0">
                <a:schemeClr val="accent1">
                  <a:alpha val="23000"/>
                </a:schemeClr>
              </a:gs>
              <a:gs pos="71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A1AA86-B7E6-4C02-AA34-F1A25CD4C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7518" y="2217950"/>
            <a:ext cx="6103518" cy="464004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6C3B9CB-4E48-4726-B7B9-9E02F71B1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137312">
            <a:off x="565239" y="1211422"/>
            <a:ext cx="4640488" cy="4640488"/>
          </a:xfrm>
          <a:prstGeom prst="ellipse">
            <a:avLst/>
          </a:prstGeom>
          <a:gradFill>
            <a:gsLst>
              <a:gs pos="53000">
                <a:schemeClr val="accent1"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84384FE-1C88-4CAA-8FB8-2313A3AE7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7519" y="0"/>
            <a:ext cx="6103519" cy="6870700"/>
          </a:xfrm>
          <a:prstGeom prst="rect">
            <a:avLst/>
          </a:prstGeom>
          <a:gradFill>
            <a:gsLst>
              <a:gs pos="24000">
                <a:schemeClr val="accent1">
                  <a:alpha val="0"/>
                </a:schemeClr>
              </a:gs>
              <a:gs pos="100000">
                <a:srgbClr val="000000">
                  <a:alpha val="71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0A9C03-1891-649E-A3F0-77BEF8F4C228}"/>
              </a:ext>
            </a:extLst>
          </p:cNvPr>
          <p:cNvSpPr txBox="1"/>
          <p:nvPr/>
        </p:nvSpPr>
        <p:spPr>
          <a:xfrm>
            <a:off x="291548" y="2491409"/>
            <a:ext cx="5345926" cy="33834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0" i="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Working Mechanism: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solidFill>
                  <a:srgbClr val="FFFFFF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(Vehicle Detection)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BC3B76-4506-75F0-EA49-2363335C2362}"/>
              </a:ext>
            </a:extLst>
          </p:cNvPr>
          <p:cNvSpPr txBox="1"/>
          <p:nvPr/>
        </p:nvSpPr>
        <p:spPr>
          <a:xfrm>
            <a:off x="6467061" y="993913"/>
            <a:ext cx="526822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Sensor Data Collection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Vehicle Presence Detection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Image Capture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Optical Character Recognition (OCR)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License Plate Database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Data Updates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Interaction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Status Display</a:t>
            </a:r>
          </a:p>
          <a:p>
            <a:endParaRPr lang="en-US" dirty="0"/>
          </a:p>
        </p:txBody>
      </p: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C8988F6F-0C20-9C30-D0DD-91E5F23D40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6923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946"/>
    </mc:Choice>
    <mc:Fallback xmlns="">
      <p:transition spd="slow" advTm="56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155</Words>
  <Application>Microsoft Office PowerPoint</Application>
  <PresentationFormat>Widescreen</PresentationFormat>
  <Paragraphs>31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Mohadese Ahmadi Dermani</dc:creator>
  <cp:lastModifiedBy>Mohadese Ahmadi</cp:lastModifiedBy>
  <cp:revision>10</cp:revision>
  <dcterms:created xsi:type="dcterms:W3CDTF">2023-06-16T12:28:30Z</dcterms:created>
  <dcterms:modified xsi:type="dcterms:W3CDTF">2023-06-18T12:27:16Z</dcterms:modified>
</cp:coreProperties>
</file>

<file path=docProps/thumbnail.jpeg>
</file>